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04" r:id="rId1"/>
  </p:sldMasterIdLst>
  <p:notesMasterIdLst>
    <p:notesMasterId r:id="rId14"/>
  </p:notesMasterIdLst>
  <p:sldIdLst>
    <p:sldId id="256" r:id="rId2"/>
    <p:sldId id="282" r:id="rId3"/>
    <p:sldId id="280" r:id="rId4"/>
    <p:sldId id="279" r:id="rId5"/>
    <p:sldId id="275" r:id="rId6"/>
    <p:sldId id="281" r:id="rId7"/>
    <p:sldId id="258" r:id="rId8"/>
    <p:sldId id="285" r:id="rId9"/>
    <p:sldId id="283" r:id="rId10"/>
    <p:sldId id="284" r:id="rId11"/>
    <p:sldId id="259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1" autoAdjust="0"/>
    <p:restoredTop sz="94660"/>
  </p:normalViewPr>
  <p:slideViewPr>
    <p:cSldViewPr>
      <p:cViewPr varScale="1">
        <p:scale>
          <a:sx n="111" d="100"/>
          <a:sy n="111" d="100"/>
        </p:scale>
        <p:origin x="16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295C6-4B3A-4624-AEAC-E30E919182E4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4C6CE-9ED2-4AAB-BF26-0FADD4B7DB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855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285C-9F2B-4BE1-9984-9BB62824F18E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1154-F5DE-4BBE-AC16-3EEACA0135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285C-9F2B-4BE1-9984-9BB62824F18E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1154-F5DE-4BBE-AC16-3EEACA0135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285C-9F2B-4BE1-9984-9BB62824F18E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1154-F5DE-4BBE-AC16-3EEACA0135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285C-9F2B-4BE1-9984-9BB62824F18E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1154-F5DE-4BBE-AC16-3EEACA0135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285C-9F2B-4BE1-9984-9BB62824F18E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1154-F5DE-4BBE-AC16-3EEACA0135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285C-9F2B-4BE1-9984-9BB62824F18E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1154-F5DE-4BBE-AC16-3EEACA0135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285C-9F2B-4BE1-9984-9BB62824F18E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1154-F5DE-4BBE-AC16-3EEACA0135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285C-9F2B-4BE1-9984-9BB62824F18E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1154-F5DE-4BBE-AC16-3EEACA0135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285C-9F2B-4BE1-9984-9BB62824F18E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1154-F5DE-4BBE-AC16-3EEACA0135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285C-9F2B-4BE1-9984-9BB62824F18E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1154-F5DE-4BBE-AC16-3EEACA0135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285C-9F2B-4BE1-9984-9BB62824F18E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1154-F5DE-4BBE-AC16-3EEACA0135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16285C-9F2B-4BE1-9984-9BB62824F18E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2FD1154-F5DE-4BBE-AC16-3EEACA0135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1934" y="1000108"/>
            <a:ext cx="50720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«Жизнь не те дни, что прошли,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 а те, что запомнились!»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Рисунок 4" descr="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971600" y="620688"/>
            <a:ext cx="288032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357290" y="3105835"/>
            <a:ext cx="67151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«Содействие конструктивному взаимодействию участников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образовательного процесса посредством проведения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психологических акций»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427984" y="5198423"/>
            <a:ext cx="4464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Подготовил: педагог-психолог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Фоменко Наталия Николаевна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Комплекс «Психологической зарядки» №2.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Стоя, свести лопатки, улыбнуться, подмигнуть правым глазом соседу, потом левым, повторять: «Очень я собой горжусь, я на многое гожусь».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Положив ладони на грудь: «Я на свете всех умней», вытянув руки над головой: «Не боюсь я никого», напрячь ягодицы: «Чудо, как я хороша», расслабить ягодицы: «Проживу теперь сто лет».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Подпрыгивая на правой, потом на левой ноге: «Я бодра и энергична, и дела идут отлично».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Потирая ладонь о ладонь: «Я приманиваю удачу, с каждым днем становлюсь богаче».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Встав на цыпочки, руки над головой сомкнуть в кольцо: «Я согрета солнечным лучиком, я достойна самого лучшего».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Положив на лоб левую ладонь, затем правую: «Я решаю любые задачи, со мной всегда любовь и удача».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Руки на бедрах, делая наклоны туловищем вперед-назад: «Ситуация любая мне подвластна, мир прекрасен и я прекрасна!»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Руки на талии, делая наклоны вправо-влево: «Покой и улыбку всегда берегу, и мне все помогут и я помогу».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Сложа руки в замок, делая глубокий вдох: «Вселенная мне улыбается», глубокий выдох: «И все у меня получается».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Сжав кулаки, делая вращения руками: «На пути у меня нет преграды, все получается так, как надо».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72819" y="754053"/>
            <a:ext cx="2984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3" descr="http://u.jimdo.com/www25/o/secb9f37e1e4339d7/img/i3ee02cf8de11a3f4/1279249261/std/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553906" y="26207"/>
            <a:ext cx="3357585" cy="3305172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5720" y="1785926"/>
            <a:ext cx="8643998" cy="34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«Сентябрьские предсказания»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Цель: создать благоприятный эмоциональный климат в ДОУ, зарядить ее участников положительными эмоциями. Всем желающим кто верит в судьбу или просто хочет поднять настроение, мы предлагали вытянуть один из листочков и узнать, что готовит год  ученый.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022173" y="1184940"/>
            <a:ext cx="4475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Рисунок 3" descr="http://cs313728.vk.me/v313728519/34c/HhJAUpGu4X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2735" y="1495948"/>
            <a:ext cx="590465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959952" y="323165"/>
            <a:ext cx="69964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Спасибо за внимание!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785794"/>
            <a:ext cx="72866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Что делать чтобы не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«сгореть» </a:t>
            </a: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на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работе?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140968"/>
            <a:ext cx="7561387" cy="282557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2000240"/>
            <a:ext cx="7786742" cy="959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Акция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(лат. –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actio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)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– действие, предпринимаемое для достижения какой-либо цели.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2928934"/>
            <a:ext cx="8001056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Психологические акции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– это вид психологической работы в игровой форме.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Психологическая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акция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представляет собой игровую среду, которая на определенное время создается в пространстве  детского сада, параллели, группы. Игровая среда не мешает разворачиваться другим видам деятельности детей и взрослых, но имеет некоторое собственное содержание, правила и намеченный результат.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42844" y="500042"/>
            <a:ext cx="871543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ts val="120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itchFamily="18" charset="0"/>
                <a:cs typeface="Arial" pitchFamily="34" charset="0"/>
              </a:rPr>
              <a:t>Основная цель проводимых акций: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itchFamily="18" charset="0"/>
                <a:cs typeface="Arial" pitchFamily="34" charset="0"/>
              </a:rPr>
              <a:t>создание благоприятного психологического климата, способствующего эффективному преодолению и профилактике выгорания в коллективе, через оптимизацию форм общения с коллегами.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501122" cy="6237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75"/>
              </a:lnSpc>
              <a:spcAft>
                <a:spcPts val="1800"/>
              </a:spcAf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Особенности акции: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Акция охватывает всех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педагогов детского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сада,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ведь 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рганизовать групповую работу с педагогами (если речь не идет о педсовете или совещании) порой бывает сложно. Большая нагрузка, разные смены, повседневные смены…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При том, что акция – групповой метод работы, он имеет сугубо индивидуальную направленность. Мероприятия затрагивают непосредственно каждого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человека педагога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Акция экономична по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времени, действует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по методу погружения, ненавязчиво сопровождает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педагогов.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Оригинальные приемы, позитивные настрои поднимают настроение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педагогов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  <a:cs typeface="Times New Roman"/>
              </a:rPr>
              <a:t>сплачивают и  объединяют коллектив.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214290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028342"/>
            <a:ext cx="792961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Психологическая акция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«Сентябрьские предсказания»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Цель: создать благоприятный эмоциональный климат в ДОУ, зарядить ее участников положительными эмоциями. Всем желающим кто верит в судьбу или просто хочет поднять настроение, мы предлагали вытянуть один из листочков и узнать, что готовит год  ученый.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692696"/>
            <a:ext cx="914400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Психологическая акция «Тайный друг»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79388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Данная акция предназначена для работы с коллективом. Цель акции: способствовать психологической разгрузке, повышению общего позитивного эмоционального тонуса, развитию толерантности, доброты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взаимоподдержки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79388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Сотрудникам необходимо  написать и отправить по 3 письма с пожеланиями своим коллегам. Подписываться в письмах  необязательно.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79388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4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0"/>
            <a:ext cx="80724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Акция «Аптечка для души»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Цели акции: создание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положительного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эмоционального фона в детском саду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.</a:t>
            </a:r>
            <a:r>
              <a:rPr lang="ru-RU" sz="24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Каждый педагог получает буклет «Секреты воспитания от Виржинии Сатир, известного в мире специалиста по вопросам семейной терапии».</a:t>
            </a:r>
          </a:p>
          <a:p>
            <a:pPr>
              <a:lnSpc>
                <a:spcPct val="150000"/>
              </a:lnSpc>
            </a:pPr>
            <a:endParaRPr lang="ru-RU" sz="2400" dirty="0"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4290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Акция«Осенние предсказания»</a:t>
            </a:r>
            <a:r>
              <a:rPr lang="ru-RU" sz="2400" u="sng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,</a:t>
            </a:r>
            <a:r>
              <a:rPr lang="ru-RU" sz="2400" u="sng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 </a:t>
            </a:r>
            <a:r>
              <a:rPr lang="ru-RU" sz="2400" u="sng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 ц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ель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акции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 -  зарядить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ее участников положительными эмоциями.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Всем желающим кто верит в судьбу или просто хочет поднять настроение, мы предлагали вытянуть один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из кленовых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листочков и узнать,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чего ждать этой осенью.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Эти пророчества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разные,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но всегда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itchFamily="34" charset="0"/>
              </a:rPr>
              <a:t>положительные. 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+mj-lt"/>
              <a:cs typeface="Arial" pitchFamily="34" charset="0"/>
            </a:endParaRPr>
          </a:p>
        </p:txBody>
      </p:sp>
      <p:pic>
        <p:nvPicPr>
          <p:cNvPr id="8" name="Рисунок 7" descr="http://cs624322.vk.me/v624322307/17b1e/mBawbNwjWH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720" y="0"/>
            <a:ext cx="2494280" cy="155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Акция </a:t>
            </a:r>
            <a:r>
              <a:rPr lang="ru-RU" sz="2400" b="1" dirty="0" smtClean="0" bmk="_GoBack">
                <a:solidFill>
                  <a:schemeClr val="accent1">
                    <a:lumMod val="75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«От ненужного освобождающая»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 bmk="_GoBack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           «Самооценку поднимающая»</a:t>
            </a:r>
            <a:endParaRPr lang="ru-RU" sz="2400" dirty="0" smtClean="0" bmk="_GoBack">
              <a:solidFill>
                <a:schemeClr val="accent1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равила работы с прописями «От ненужного</a:t>
            </a:r>
            <a:r>
              <a:rPr kumimoji="0" lang="ru-RU" b="1" i="0" u="none" strike="noStrike" cap="none" normalizeH="0" dirty="0" smtClean="0" bmk="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освобождающими»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 bmk="_GoBack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Так приятно вдруг плюнуть на все: хотя бы сначала на чуть-чуть, потом – на подольше, а того и гляди даже и надолго и, внимание: НАВСЕГДА! послать все наболевшее</a:t>
            </a:r>
            <a:r>
              <a:rPr kumimoji="0" lang="ru-RU" b="0" i="0" u="none" strike="noStrike" cap="none" normalizeH="0" baseline="0" smtClean="0" bmk="_GoBack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осточертевшее </a:t>
            </a:r>
            <a:r>
              <a:rPr kumimoji="0" lang="ru-RU" b="0" i="0" u="none" strike="noStrike" cap="none" normalizeH="0" baseline="0" dirty="0" smtClean="0" bmk="_GoBack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и однообразное куда подальше! Освобождаться и освобождать мысли от ненужностей – вот что точно надо делать, а все для того, чтобы оставалось только действительно самое важное!</a:t>
            </a:r>
            <a:endParaRPr kumimoji="0" lang="ru-RU" b="0" i="0" u="none" strike="noStrike" cap="none" normalizeH="0" baseline="0" dirty="0" smtClean="0" bmk="_GoBack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П</a:t>
            </a:r>
            <a:r>
              <a:rPr lang="ru-RU" b="1" dirty="0" smtClean="0" bmk="">
                <a:solidFill>
                  <a:schemeClr val="accent1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равила работы с прописями «От ненужного освобождающими»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Очень важно напомнить себе о том, какой ты на самом деле молодец, потому что порой ты об этом забываешь, что, конечно, зря! Ты совершенно точно особенный, и никакого другого такого человека на планете нет! Подумать только, ты – целая вселенная, самый что ни на есть настоящий, неповторимый, несравненный, уникальный, дивный, исключительный – самый –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самый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самый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! Ура!</a:t>
            </a:r>
            <a:endParaRPr lang="ru-RU" dirty="0" smtClean="0" bmk="_GoBack">
              <a:solidFill>
                <a:schemeClr val="accent1">
                  <a:lumMod val="75000"/>
                </a:schemeClr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 bmk="_GoBack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 bmk="_GoBack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Чтобы эти прописи принесли пользу необходимо:</a:t>
            </a:r>
            <a:endParaRPr kumimoji="0" lang="ru-RU" b="1" i="0" u="none" strike="noStrike" cap="none" normalizeH="0" baseline="0" dirty="0" smtClean="0" bmk="_GoBack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 bmk="_GoBack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Во время написания фраз расслабиться, не думать ни о чем, просто наслаждаться процессом;</a:t>
            </a:r>
            <a:endParaRPr kumimoji="0" lang="ru-RU" b="0" i="0" u="none" strike="noStrike" cap="none" normalizeH="0" baseline="0" dirty="0" smtClean="0" bmk="_GoBack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 bmk="_GoBack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Все записи делать синими чернилами, пиши аккуратным, разборчивым почерком;</a:t>
            </a:r>
            <a:endParaRPr kumimoji="0" lang="ru-RU" b="0" i="0" u="none" strike="noStrike" cap="none" normalizeH="0" baseline="0" dirty="0" smtClean="0" bmk="_GoBack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 bmk="_GoBack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Не писать через силу.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357166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Акция 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Антистрессовое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дерево»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(или как Вы боретесь со стрессом)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85720" y="1285860"/>
            <a:ext cx="84296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Общаюсь с друзьями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Занимаюсь дачей, домашней работой;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«Заедаю» стресс чем-нибудь вкусным;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Никак не борюсь, жду, когда само пройдет;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Занимаюсь спортом, активным отдыхом;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У меня есть хобби;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Доверяю только медицине;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Читаю;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Смотрю телевизор, слушаю музыку;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Другое (напиши что).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343</TotalTime>
  <Words>955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Georgia</vt:lpstr>
      <vt:lpstr>Symbol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43</cp:revision>
  <dcterms:created xsi:type="dcterms:W3CDTF">2013-04-04T15:17:15Z</dcterms:created>
  <dcterms:modified xsi:type="dcterms:W3CDTF">2025-02-06T16:34:44Z</dcterms:modified>
</cp:coreProperties>
</file>